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5" r:id="rId14"/>
    <p:sldId id="272" r:id="rId15"/>
    <p:sldId id="270" r:id="rId16"/>
    <p:sldId id="271" r:id="rId17"/>
    <p:sldId id="273" r:id="rId18"/>
    <p:sldId id="274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2EA53-EE78-4FB6-A2A7-6EE9468A5298}" v="29" dt="2025-02-11T18:51:46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rinath NU" userId="b2986a299dfbe474" providerId="LiveId" clId="{08F2EA53-EE78-4FB6-A2A7-6EE9468A5298}"/>
    <pc:docChg chg="undo custSel addSld delSld modSld sldOrd">
      <pc:chgData name="Girinath NU" userId="b2986a299dfbe474" providerId="LiveId" clId="{08F2EA53-EE78-4FB6-A2A7-6EE9468A5298}" dt="2025-02-12T03:17:01.970" v="450" actId="20577"/>
      <pc:docMkLst>
        <pc:docMk/>
      </pc:docMkLst>
      <pc:sldChg chg="addSp delSp modSp new mod">
        <pc:chgData name="Girinath NU" userId="b2986a299dfbe474" providerId="LiveId" clId="{08F2EA53-EE78-4FB6-A2A7-6EE9468A5298}" dt="2025-02-11T16:32:01.218" v="5"/>
        <pc:sldMkLst>
          <pc:docMk/>
          <pc:sldMk cId="2981121848" sldId="256"/>
        </pc:sldMkLst>
        <pc:spChg chg="del mod">
          <ac:chgData name="Girinath NU" userId="b2986a299dfbe474" providerId="LiveId" clId="{08F2EA53-EE78-4FB6-A2A7-6EE9468A5298}" dt="2025-02-11T16:31:44.473" v="2" actId="478"/>
          <ac:spMkLst>
            <pc:docMk/>
            <pc:sldMk cId="2981121848" sldId="256"/>
            <ac:spMk id="2" creationId="{00560A34-DE8B-7FD2-6C99-7F7FCC2CCC5F}"/>
          </ac:spMkLst>
        </pc:spChg>
        <pc:spChg chg="del mod">
          <ac:chgData name="Girinath NU" userId="b2986a299dfbe474" providerId="LiveId" clId="{08F2EA53-EE78-4FB6-A2A7-6EE9468A5298}" dt="2025-02-11T16:31:49.407" v="4" actId="478"/>
          <ac:spMkLst>
            <pc:docMk/>
            <pc:sldMk cId="2981121848" sldId="256"/>
            <ac:spMk id="3" creationId="{692E553E-C57D-32BB-9EF3-0C18CD2EB86D}"/>
          </ac:spMkLst>
        </pc:spChg>
        <pc:picChg chg="add mod">
          <ac:chgData name="Girinath NU" userId="b2986a299dfbe474" providerId="LiveId" clId="{08F2EA53-EE78-4FB6-A2A7-6EE9468A5298}" dt="2025-02-11T16:32:01.218" v="5"/>
          <ac:picMkLst>
            <pc:docMk/>
            <pc:sldMk cId="2981121848" sldId="256"/>
            <ac:picMk id="5" creationId="{263DAB42-4A06-8B4A-CBC0-28C93603D601}"/>
          </ac:picMkLst>
        </pc:picChg>
      </pc:sldChg>
      <pc:sldChg chg="addSp modSp new">
        <pc:chgData name="Girinath NU" userId="b2986a299dfbe474" providerId="LiveId" clId="{08F2EA53-EE78-4FB6-A2A7-6EE9468A5298}" dt="2025-02-11T16:32:29.403" v="7"/>
        <pc:sldMkLst>
          <pc:docMk/>
          <pc:sldMk cId="4043387045" sldId="257"/>
        </pc:sldMkLst>
        <pc:picChg chg="add mod">
          <ac:chgData name="Girinath NU" userId="b2986a299dfbe474" providerId="LiveId" clId="{08F2EA53-EE78-4FB6-A2A7-6EE9468A5298}" dt="2025-02-11T16:32:29.403" v="7"/>
          <ac:picMkLst>
            <pc:docMk/>
            <pc:sldMk cId="4043387045" sldId="257"/>
            <ac:picMk id="3" creationId="{EC305D02-F864-8620-3946-DF0EE0FD70BE}"/>
          </ac:picMkLst>
        </pc:picChg>
      </pc:sldChg>
      <pc:sldChg chg="addSp modSp new mod ord">
        <pc:chgData name="Girinath NU" userId="b2986a299dfbe474" providerId="LiveId" clId="{08F2EA53-EE78-4FB6-A2A7-6EE9468A5298}" dt="2025-02-11T16:34:37.787" v="12" actId="1035"/>
        <pc:sldMkLst>
          <pc:docMk/>
          <pc:sldMk cId="649250105" sldId="258"/>
        </pc:sldMkLst>
        <pc:picChg chg="add mod">
          <ac:chgData name="Girinath NU" userId="b2986a299dfbe474" providerId="LiveId" clId="{08F2EA53-EE78-4FB6-A2A7-6EE9468A5298}" dt="2025-02-11T16:34:37.787" v="12" actId="1035"/>
          <ac:picMkLst>
            <pc:docMk/>
            <pc:sldMk cId="649250105" sldId="258"/>
            <ac:picMk id="3" creationId="{43A05FD0-BEE5-5716-948D-E6A919D02195}"/>
          </ac:picMkLst>
        </pc:picChg>
      </pc:sldChg>
      <pc:sldChg chg="addSp modSp new">
        <pc:chgData name="Girinath NU" userId="b2986a299dfbe474" providerId="LiveId" clId="{08F2EA53-EE78-4FB6-A2A7-6EE9468A5298}" dt="2025-02-11T16:37:40.944" v="14"/>
        <pc:sldMkLst>
          <pc:docMk/>
          <pc:sldMk cId="3274177284" sldId="259"/>
        </pc:sldMkLst>
        <pc:picChg chg="add mod">
          <ac:chgData name="Girinath NU" userId="b2986a299dfbe474" providerId="LiveId" clId="{08F2EA53-EE78-4FB6-A2A7-6EE9468A5298}" dt="2025-02-11T16:37:40.944" v="14"/>
          <ac:picMkLst>
            <pc:docMk/>
            <pc:sldMk cId="3274177284" sldId="259"/>
            <ac:picMk id="3" creationId="{C6B116FA-1BFC-6F34-443F-BF8135F8E02D}"/>
          </ac:picMkLst>
        </pc:picChg>
      </pc:sldChg>
      <pc:sldChg chg="addSp modSp new mod ord">
        <pc:chgData name="Girinath NU" userId="b2986a299dfbe474" providerId="LiveId" clId="{08F2EA53-EE78-4FB6-A2A7-6EE9468A5298}" dt="2025-02-11T17:09:42.777" v="80" actId="1076"/>
        <pc:sldMkLst>
          <pc:docMk/>
          <pc:sldMk cId="3463190050" sldId="260"/>
        </pc:sldMkLst>
        <pc:spChg chg="add mod">
          <ac:chgData name="Girinath NU" userId="b2986a299dfbe474" providerId="LiveId" clId="{08F2EA53-EE78-4FB6-A2A7-6EE9468A5298}" dt="2025-02-11T17:09:42.777" v="80" actId="1076"/>
          <ac:spMkLst>
            <pc:docMk/>
            <pc:sldMk cId="3463190050" sldId="260"/>
            <ac:spMk id="2" creationId="{0A3D8978-5B43-05E1-7659-8369533E6AE5}"/>
          </ac:spMkLst>
        </pc:spChg>
      </pc:sldChg>
      <pc:sldChg chg="addSp modSp new mod">
        <pc:chgData name="Girinath NU" userId="b2986a299dfbe474" providerId="LiveId" clId="{08F2EA53-EE78-4FB6-A2A7-6EE9468A5298}" dt="2025-02-11T17:02:24.468" v="49" actId="1076"/>
        <pc:sldMkLst>
          <pc:docMk/>
          <pc:sldMk cId="3483352434" sldId="261"/>
        </pc:sldMkLst>
        <pc:spChg chg="add mod">
          <ac:chgData name="Girinath NU" userId="b2986a299dfbe474" providerId="LiveId" clId="{08F2EA53-EE78-4FB6-A2A7-6EE9468A5298}" dt="2025-02-11T17:02:24.468" v="49" actId="1076"/>
          <ac:spMkLst>
            <pc:docMk/>
            <pc:sldMk cId="3483352434" sldId="261"/>
            <ac:spMk id="2" creationId="{B39308F3-4388-7B12-6522-0A3747A2DDEF}"/>
          </ac:spMkLst>
        </pc:spChg>
      </pc:sldChg>
      <pc:sldChg chg="addSp delSp modSp new mod">
        <pc:chgData name="Girinath NU" userId="b2986a299dfbe474" providerId="LiveId" clId="{08F2EA53-EE78-4FB6-A2A7-6EE9468A5298}" dt="2025-02-11T17:03:05.479" v="54" actId="478"/>
        <pc:sldMkLst>
          <pc:docMk/>
          <pc:sldMk cId="1250025673" sldId="262"/>
        </pc:sldMkLst>
        <pc:picChg chg="add mod">
          <ac:chgData name="Girinath NU" userId="b2986a299dfbe474" providerId="LiveId" clId="{08F2EA53-EE78-4FB6-A2A7-6EE9468A5298}" dt="2025-02-11T17:02:49.021" v="51"/>
          <ac:picMkLst>
            <pc:docMk/>
            <pc:sldMk cId="1250025673" sldId="262"/>
            <ac:picMk id="3" creationId="{09181CFB-F018-CDCA-92FF-EA3C1A9E4132}"/>
          </ac:picMkLst>
        </pc:picChg>
        <pc:picChg chg="add del mod">
          <ac:chgData name="Girinath NU" userId="b2986a299dfbe474" providerId="LiveId" clId="{08F2EA53-EE78-4FB6-A2A7-6EE9468A5298}" dt="2025-02-11T17:03:05.479" v="54" actId="478"/>
          <ac:picMkLst>
            <pc:docMk/>
            <pc:sldMk cId="1250025673" sldId="262"/>
            <ac:picMk id="5" creationId="{825BF2DA-CD55-0EB5-52E6-DAED1763EB86}"/>
          </ac:picMkLst>
        </pc:picChg>
      </pc:sldChg>
      <pc:sldChg chg="addSp modSp new">
        <pc:chgData name="Girinath NU" userId="b2986a299dfbe474" providerId="LiveId" clId="{08F2EA53-EE78-4FB6-A2A7-6EE9468A5298}" dt="2025-02-11T17:03:12.928" v="55"/>
        <pc:sldMkLst>
          <pc:docMk/>
          <pc:sldMk cId="4141116531" sldId="263"/>
        </pc:sldMkLst>
        <pc:picChg chg="add mod">
          <ac:chgData name="Girinath NU" userId="b2986a299dfbe474" providerId="LiveId" clId="{08F2EA53-EE78-4FB6-A2A7-6EE9468A5298}" dt="2025-02-11T17:03:12.928" v="55"/>
          <ac:picMkLst>
            <pc:docMk/>
            <pc:sldMk cId="4141116531" sldId="263"/>
            <ac:picMk id="3" creationId="{50FACBF3-CE2E-58E9-BF65-906A4D79CBE7}"/>
          </ac:picMkLst>
        </pc:picChg>
      </pc:sldChg>
      <pc:sldChg chg="addSp modSp new mod">
        <pc:chgData name="Girinath NU" userId="b2986a299dfbe474" providerId="LiveId" clId="{08F2EA53-EE78-4FB6-A2A7-6EE9468A5298}" dt="2025-02-11T17:36:35.894" v="117" actId="20577"/>
        <pc:sldMkLst>
          <pc:docMk/>
          <pc:sldMk cId="471954595" sldId="264"/>
        </pc:sldMkLst>
        <pc:spChg chg="add mod">
          <ac:chgData name="Girinath NU" userId="b2986a299dfbe474" providerId="LiveId" clId="{08F2EA53-EE78-4FB6-A2A7-6EE9468A5298}" dt="2025-02-11T17:36:35.894" v="117" actId="20577"/>
          <ac:spMkLst>
            <pc:docMk/>
            <pc:sldMk cId="471954595" sldId="264"/>
            <ac:spMk id="2" creationId="{AAA6FEB4-7542-636E-4EB5-186AB68CC15C}"/>
          </ac:spMkLst>
        </pc:spChg>
      </pc:sldChg>
      <pc:sldChg chg="addSp modSp new">
        <pc:chgData name="Girinath NU" userId="b2986a299dfbe474" providerId="LiveId" clId="{08F2EA53-EE78-4FB6-A2A7-6EE9468A5298}" dt="2025-02-11T17:22:20.215" v="81"/>
        <pc:sldMkLst>
          <pc:docMk/>
          <pc:sldMk cId="3851604859" sldId="265"/>
        </pc:sldMkLst>
        <pc:picChg chg="add mod">
          <ac:chgData name="Girinath NU" userId="b2986a299dfbe474" providerId="LiveId" clId="{08F2EA53-EE78-4FB6-A2A7-6EE9468A5298}" dt="2025-02-11T17:22:20.215" v="81"/>
          <ac:picMkLst>
            <pc:docMk/>
            <pc:sldMk cId="3851604859" sldId="265"/>
            <ac:picMk id="3" creationId="{EA9E9683-30F5-0DDB-092F-483DCAB7C22B}"/>
          </ac:picMkLst>
        </pc:picChg>
      </pc:sldChg>
      <pc:sldChg chg="addSp modSp new">
        <pc:chgData name="Girinath NU" userId="b2986a299dfbe474" providerId="LiveId" clId="{08F2EA53-EE78-4FB6-A2A7-6EE9468A5298}" dt="2025-02-11T17:22:34.475" v="83"/>
        <pc:sldMkLst>
          <pc:docMk/>
          <pc:sldMk cId="3874050509" sldId="266"/>
        </pc:sldMkLst>
        <pc:picChg chg="add mod">
          <ac:chgData name="Girinath NU" userId="b2986a299dfbe474" providerId="LiveId" clId="{08F2EA53-EE78-4FB6-A2A7-6EE9468A5298}" dt="2025-02-11T17:22:34.475" v="83"/>
          <ac:picMkLst>
            <pc:docMk/>
            <pc:sldMk cId="3874050509" sldId="266"/>
            <ac:picMk id="3" creationId="{ED50229E-404A-B179-D930-515E8A0EF452}"/>
          </ac:picMkLst>
        </pc:picChg>
      </pc:sldChg>
      <pc:sldChg chg="addSp modSp new mod">
        <pc:chgData name="Girinath NU" userId="b2986a299dfbe474" providerId="LiveId" clId="{08F2EA53-EE78-4FB6-A2A7-6EE9468A5298}" dt="2025-02-11T17:56:52.728" v="280" actId="207"/>
        <pc:sldMkLst>
          <pc:docMk/>
          <pc:sldMk cId="1798795485" sldId="267"/>
        </pc:sldMkLst>
        <pc:spChg chg="add mod">
          <ac:chgData name="Girinath NU" userId="b2986a299dfbe474" providerId="LiveId" clId="{08F2EA53-EE78-4FB6-A2A7-6EE9468A5298}" dt="2025-02-11T17:56:52.728" v="280" actId="207"/>
          <ac:spMkLst>
            <pc:docMk/>
            <pc:sldMk cId="1798795485" sldId="267"/>
            <ac:spMk id="2" creationId="{C1F31D51-E19C-ACBC-68B8-9203A150C742}"/>
          </ac:spMkLst>
        </pc:spChg>
        <pc:spChg chg="add mod">
          <ac:chgData name="Girinath NU" userId="b2986a299dfbe474" providerId="LiveId" clId="{08F2EA53-EE78-4FB6-A2A7-6EE9468A5298}" dt="2025-02-11T17:53:39.691" v="242" actId="1035"/>
          <ac:spMkLst>
            <pc:docMk/>
            <pc:sldMk cId="1798795485" sldId="267"/>
            <ac:spMk id="3" creationId="{C3422003-A20F-4A79-1364-2674400B0DD9}"/>
          </ac:spMkLst>
        </pc:spChg>
      </pc:sldChg>
      <pc:sldChg chg="addSp delSp modSp new mod">
        <pc:chgData name="Girinath NU" userId="b2986a299dfbe474" providerId="LiveId" clId="{08F2EA53-EE78-4FB6-A2A7-6EE9468A5298}" dt="2025-02-11T17:56:32.903" v="279" actId="207"/>
        <pc:sldMkLst>
          <pc:docMk/>
          <pc:sldMk cId="644161749" sldId="268"/>
        </pc:sldMkLst>
        <pc:spChg chg="add mod">
          <ac:chgData name="Girinath NU" userId="b2986a299dfbe474" providerId="LiveId" clId="{08F2EA53-EE78-4FB6-A2A7-6EE9468A5298}" dt="2025-02-11T17:52:07.487" v="209" actId="1076"/>
          <ac:spMkLst>
            <pc:docMk/>
            <pc:sldMk cId="644161749" sldId="268"/>
            <ac:spMk id="3" creationId="{34C3C03F-A31F-2C7F-21E5-B60B7AEC60FB}"/>
          </ac:spMkLst>
        </pc:spChg>
        <pc:spChg chg="add del">
          <ac:chgData name="Girinath NU" userId="b2986a299dfbe474" providerId="LiveId" clId="{08F2EA53-EE78-4FB6-A2A7-6EE9468A5298}" dt="2025-02-11T17:53:54.359" v="244" actId="22"/>
          <ac:spMkLst>
            <pc:docMk/>
            <pc:sldMk cId="644161749" sldId="268"/>
            <ac:spMk id="5" creationId="{C18BE696-446E-9D1C-AAF3-24D24C87BCF3}"/>
          </ac:spMkLst>
        </pc:spChg>
        <pc:spChg chg="add mod">
          <ac:chgData name="Girinath NU" userId="b2986a299dfbe474" providerId="LiveId" clId="{08F2EA53-EE78-4FB6-A2A7-6EE9468A5298}" dt="2025-02-11T17:56:32.903" v="279" actId="207"/>
          <ac:spMkLst>
            <pc:docMk/>
            <pc:sldMk cId="644161749" sldId="268"/>
            <ac:spMk id="6" creationId="{99C9277D-E995-0252-E873-64B4544A8154}"/>
          </ac:spMkLst>
        </pc:spChg>
      </pc:sldChg>
      <pc:sldChg chg="new del">
        <pc:chgData name="Girinath NU" userId="b2986a299dfbe474" providerId="LiveId" clId="{08F2EA53-EE78-4FB6-A2A7-6EE9468A5298}" dt="2025-02-11T17:51:40.191" v="201" actId="680"/>
        <pc:sldMkLst>
          <pc:docMk/>
          <pc:sldMk cId="584487716" sldId="269"/>
        </pc:sldMkLst>
      </pc:sldChg>
      <pc:sldChg chg="addSp delSp modSp new mod">
        <pc:chgData name="Girinath NU" userId="b2986a299dfbe474" providerId="LiveId" clId="{08F2EA53-EE78-4FB6-A2A7-6EE9468A5298}" dt="2025-02-12T03:14:08.735" v="441" actId="1076"/>
        <pc:sldMkLst>
          <pc:docMk/>
          <pc:sldMk cId="592459175" sldId="269"/>
        </pc:sldMkLst>
        <pc:spChg chg="add mod">
          <ac:chgData name="Girinath NU" userId="b2986a299dfbe474" providerId="LiveId" clId="{08F2EA53-EE78-4FB6-A2A7-6EE9468A5298}" dt="2025-02-11T18:48:54.494" v="377" actId="1076"/>
          <ac:spMkLst>
            <pc:docMk/>
            <pc:sldMk cId="592459175" sldId="269"/>
            <ac:spMk id="8" creationId="{195E3F25-6E9A-39A0-AE5B-C36806713846}"/>
          </ac:spMkLst>
        </pc:spChg>
        <pc:spChg chg="add mod">
          <ac:chgData name="Girinath NU" userId="b2986a299dfbe474" providerId="LiveId" clId="{08F2EA53-EE78-4FB6-A2A7-6EE9468A5298}" dt="2025-02-11T18:49:45.874" v="388" actId="20577"/>
          <ac:spMkLst>
            <pc:docMk/>
            <pc:sldMk cId="592459175" sldId="269"/>
            <ac:spMk id="9" creationId="{59224520-B413-40E0-CF3C-313A3B8B4454}"/>
          </ac:spMkLst>
        </pc:spChg>
        <pc:spChg chg="add mod">
          <ac:chgData name="Girinath NU" userId="b2986a299dfbe474" providerId="LiveId" clId="{08F2EA53-EE78-4FB6-A2A7-6EE9468A5298}" dt="2025-02-11T18:51:40.777" v="404"/>
          <ac:spMkLst>
            <pc:docMk/>
            <pc:sldMk cId="592459175" sldId="269"/>
            <ac:spMk id="10" creationId="{4130F560-E6D2-315B-EE37-DC6725133695}"/>
          </ac:spMkLst>
        </pc:spChg>
        <pc:picChg chg="add mod modCrop">
          <ac:chgData name="Girinath NU" userId="b2986a299dfbe474" providerId="LiveId" clId="{08F2EA53-EE78-4FB6-A2A7-6EE9468A5298}" dt="2025-02-12T03:14:08.735" v="441" actId="1076"/>
          <ac:picMkLst>
            <pc:docMk/>
            <pc:sldMk cId="592459175" sldId="269"/>
            <ac:picMk id="3" creationId="{944ABE21-AAFD-26B8-0FA5-7935C6E5C509}"/>
          </ac:picMkLst>
        </pc:picChg>
        <pc:picChg chg="add mod modCrop">
          <ac:chgData name="Girinath NU" userId="b2986a299dfbe474" providerId="LiveId" clId="{08F2EA53-EE78-4FB6-A2A7-6EE9468A5298}" dt="2025-02-11T18:47:42.528" v="357" actId="1076"/>
          <ac:picMkLst>
            <pc:docMk/>
            <pc:sldMk cId="592459175" sldId="269"/>
            <ac:picMk id="7" creationId="{C277EFED-C9CF-AC73-CA51-424A8125B7F0}"/>
          </ac:picMkLst>
        </pc:picChg>
        <pc:inkChg chg="add del">
          <ac:chgData name="Girinath NU" userId="b2986a299dfbe474" providerId="LiveId" clId="{08F2EA53-EE78-4FB6-A2A7-6EE9468A5298}" dt="2025-02-12T03:13:48.468" v="439" actId="478"/>
          <ac:inkMkLst>
            <pc:docMk/>
            <pc:sldMk cId="592459175" sldId="269"/>
            <ac:inkMk id="4" creationId="{34CD1A7A-91D7-2C17-4E4F-4F9643A235D4}"/>
          </ac:inkMkLst>
        </pc:inkChg>
        <pc:inkChg chg="add del">
          <ac:chgData name="Girinath NU" userId="b2986a299dfbe474" providerId="LiveId" clId="{08F2EA53-EE78-4FB6-A2A7-6EE9468A5298}" dt="2025-02-12T03:14:06.688" v="440" actId="478"/>
          <ac:inkMkLst>
            <pc:docMk/>
            <pc:sldMk cId="592459175" sldId="269"/>
            <ac:inkMk id="5" creationId="{96B01FBF-0E9B-64E3-B535-996F980264EF}"/>
          </ac:inkMkLst>
        </pc:inkChg>
      </pc:sldChg>
      <pc:sldChg chg="addSp modSp new">
        <pc:chgData name="Girinath NU" userId="b2986a299dfbe474" providerId="LiveId" clId="{08F2EA53-EE78-4FB6-A2A7-6EE9468A5298}" dt="2025-02-11T18:29:25.550" v="303"/>
        <pc:sldMkLst>
          <pc:docMk/>
          <pc:sldMk cId="1246252162" sldId="270"/>
        </pc:sldMkLst>
        <pc:picChg chg="add mod">
          <ac:chgData name="Girinath NU" userId="b2986a299dfbe474" providerId="LiveId" clId="{08F2EA53-EE78-4FB6-A2A7-6EE9468A5298}" dt="2025-02-11T18:29:25.550" v="303"/>
          <ac:picMkLst>
            <pc:docMk/>
            <pc:sldMk cId="1246252162" sldId="270"/>
            <ac:picMk id="3" creationId="{91DD540F-084C-331E-B207-3DEA223F8255}"/>
          </ac:picMkLst>
        </pc:picChg>
      </pc:sldChg>
      <pc:sldChg chg="addSp modSp new">
        <pc:chgData name="Girinath NU" userId="b2986a299dfbe474" providerId="LiveId" clId="{08F2EA53-EE78-4FB6-A2A7-6EE9468A5298}" dt="2025-02-11T18:36:24.660" v="305"/>
        <pc:sldMkLst>
          <pc:docMk/>
          <pc:sldMk cId="1585611537" sldId="271"/>
        </pc:sldMkLst>
        <pc:picChg chg="add mod">
          <ac:chgData name="Girinath NU" userId="b2986a299dfbe474" providerId="LiveId" clId="{08F2EA53-EE78-4FB6-A2A7-6EE9468A5298}" dt="2025-02-11T18:36:24.660" v="305"/>
          <ac:picMkLst>
            <pc:docMk/>
            <pc:sldMk cId="1585611537" sldId="271"/>
            <ac:picMk id="3" creationId="{737A7574-49AF-6A8F-06D6-300777797A67}"/>
          </ac:picMkLst>
        </pc:picChg>
      </pc:sldChg>
      <pc:sldChg chg="addSp modSp new mod">
        <pc:chgData name="Girinath NU" userId="b2986a299dfbe474" providerId="LiveId" clId="{08F2EA53-EE78-4FB6-A2A7-6EE9468A5298}" dt="2025-02-11T18:44:23.012" v="345" actId="1036"/>
        <pc:sldMkLst>
          <pc:docMk/>
          <pc:sldMk cId="3255983388" sldId="272"/>
        </pc:sldMkLst>
        <pc:spChg chg="add mod">
          <ac:chgData name="Girinath NU" userId="b2986a299dfbe474" providerId="LiveId" clId="{08F2EA53-EE78-4FB6-A2A7-6EE9468A5298}" dt="2025-02-11T18:44:23.012" v="345" actId="1036"/>
          <ac:spMkLst>
            <pc:docMk/>
            <pc:sldMk cId="3255983388" sldId="272"/>
            <ac:spMk id="2" creationId="{7C65BF5C-D12C-ADCE-E968-E08285C40161}"/>
          </ac:spMkLst>
        </pc:spChg>
      </pc:sldChg>
      <pc:sldChg chg="addSp modSp new">
        <pc:chgData name="Girinath NU" userId="b2986a299dfbe474" providerId="LiveId" clId="{08F2EA53-EE78-4FB6-A2A7-6EE9468A5298}" dt="2025-02-11T18:43:05.295" v="308"/>
        <pc:sldMkLst>
          <pc:docMk/>
          <pc:sldMk cId="3912615114" sldId="273"/>
        </pc:sldMkLst>
        <pc:picChg chg="add mod">
          <ac:chgData name="Girinath NU" userId="b2986a299dfbe474" providerId="LiveId" clId="{08F2EA53-EE78-4FB6-A2A7-6EE9468A5298}" dt="2025-02-11T18:43:05.295" v="308"/>
          <ac:picMkLst>
            <pc:docMk/>
            <pc:sldMk cId="3912615114" sldId="273"/>
            <ac:picMk id="3" creationId="{C4A812DB-2A3E-4102-1BF3-81A5891ED483}"/>
          </ac:picMkLst>
        </pc:picChg>
      </pc:sldChg>
      <pc:sldChg chg="new">
        <pc:chgData name="Girinath NU" userId="b2986a299dfbe474" providerId="LiveId" clId="{08F2EA53-EE78-4FB6-A2A7-6EE9468A5298}" dt="2025-02-11T18:43:26.450" v="309" actId="680"/>
        <pc:sldMkLst>
          <pc:docMk/>
          <pc:sldMk cId="2069450378" sldId="274"/>
        </pc:sldMkLst>
      </pc:sldChg>
      <pc:sldChg chg="addSp modSp new mod">
        <pc:chgData name="Girinath NU" userId="b2986a299dfbe474" providerId="LiveId" clId="{08F2EA53-EE78-4FB6-A2A7-6EE9468A5298}" dt="2025-02-12T03:17:01.970" v="450" actId="20577"/>
        <pc:sldMkLst>
          <pc:docMk/>
          <pc:sldMk cId="937644615" sldId="275"/>
        </pc:sldMkLst>
        <pc:spChg chg="add mod">
          <ac:chgData name="Girinath NU" userId="b2986a299dfbe474" providerId="LiveId" clId="{08F2EA53-EE78-4FB6-A2A7-6EE9468A5298}" dt="2025-02-12T03:17:01.970" v="450" actId="20577"/>
          <ac:spMkLst>
            <pc:docMk/>
            <pc:sldMk cId="937644615" sldId="275"/>
            <ac:spMk id="6" creationId="{2BC746C3-3807-6338-47D1-4733BD9C90F3}"/>
          </ac:spMkLst>
        </pc:spChg>
        <pc:spChg chg="add mod">
          <ac:chgData name="Girinath NU" userId="b2986a299dfbe474" providerId="LiveId" clId="{08F2EA53-EE78-4FB6-A2A7-6EE9468A5298}" dt="2025-02-11T18:51:57.244" v="416" actId="20577"/>
          <ac:spMkLst>
            <pc:docMk/>
            <pc:sldMk cId="937644615" sldId="275"/>
            <ac:spMk id="7" creationId="{95CBB80C-D30B-7148-CCA3-3892991C3F2F}"/>
          </ac:spMkLst>
        </pc:spChg>
        <pc:picChg chg="add mod modCrop">
          <ac:chgData name="Girinath NU" userId="b2986a299dfbe474" providerId="LiveId" clId="{08F2EA53-EE78-4FB6-A2A7-6EE9468A5298}" dt="2025-02-11T18:50:45.010" v="397" actId="14100"/>
          <ac:picMkLst>
            <pc:docMk/>
            <pc:sldMk cId="937644615" sldId="275"/>
            <ac:picMk id="3" creationId="{ED52E6D3-567F-0046-4E10-4029DCACDD55}"/>
          </ac:picMkLst>
        </pc:picChg>
        <pc:picChg chg="add mod modCrop">
          <ac:chgData name="Girinath NU" userId="b2986a299dfbe474" providerId="LiveId" clId="{08F2EA53-EE78-4FB6-A2A7-6EE9468A5298}" dt="2025-02-11T18:51:31.210" v="403" actId="14100"/>
          <ac:picMkLst>
            <pc:docMk/>
            <pc:sldMk cId="937644615" sldId="275"/>
            <ac:picMk id="5" creationId="{C50A6A7D-6854-35E3-5DD2-9BAEBB10427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F4CA-6663-0378-D412-16BC3061A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2E0DA-7CDD-B41B-7727-751304751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F73CB-659E-66C4-3B05-509BD7DE8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4E8A5-8712-499C-A3E1-A5CBFF487BF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CDFA2-6792-3F40-A259-78EA6CAB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8CD13-398B-21C8-F062-B43F5FC5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E4BB-7315-411A-B26A-88DCDECB22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625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C75F2-3C52-D394-23D7-9F34D80E6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E95AB7-FD27-9D4A-FF77-8BCE240AA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5E87B-D674-FF69-409E-C2AD43D23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4E8A5-8712-499C-A3E1-A5CBFF487BF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6BE79-0FAE-2014-5F05-5C741E02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AAD3B-5CD1-D1EE-6415-D8098C6EC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E4BB-7315-411A-B26A-88DCDECB22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62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9E833E-DAF6-1B90-7EDF-455D52E0D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2C224B-0267-903D-985F-F185BB5B3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12E2C-8AE7-373C-6CF7-4D5734C9A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4E8A5-8712-499C-A3E1-A5CBFF487BF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059FB-5440-29F8-6377-12A781056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C849D-AB71-A829-50D0-EEFE833DE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E4BB-7315-411A-B26A-88DCDECB22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436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FB034-080C-D0BB-7B51-1A3ED659E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C9963-6F21-B369-43FE-9873BA79C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1F4CC-E18D-841D-CD7C-0BEB4270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4E8A5-8712-499C-A3E1-A5CBFF487BF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18EA1-2CAA-2E1F-B7D9-25F3D3639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C1653-33E1-593A-A036-CFD0E4AE7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E4BB-7315-411A-B26A-88DCDECB22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172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1940-3BC8-62F8-C055-69927A1C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BE7FE-9AD6-2118-F7A7-611EE9948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2DA41-13B8-7E08-1EAA-0252749B6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4E8A5-8712-499C-A3E1-A5CBFF487BF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6C0E4-D46A-3CA3-8732-7FAFEC3C0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5BC52-DAB1-98B2-052E-31C917A26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E4BB-7315-411A-B26A-88DCDECB22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51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30141-9A10-FB7E-3C8F-F272719E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96E08-0BF7-615B-2303-EAE82B143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5D6F5-1C85-78B5-66AB-2A8C4C927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39B54-A473-463C-1A2B-77490AA3D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4E8A5-8712-499C-A3E1-A5CBFF487BF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F3B01-0A09-BC95-9974-0CFB7429D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3E6EB-4588-BBA7-F024-7720F194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E4BB-7315-411A-B26A-88DCDECB22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55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5C44D-03E1-3B71-FE6A-23D48AC10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25407-F727-9007-1F45-494A63A33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A7AA5-2D96-E930-44A7-AFE96D4E0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BDFD5-2330-0ED4-6678-5EEF3C0FC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54E0CF-4EE6-7621-9392-6729B6B090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834B50-1CCB-DC7E-721C-79F1DEFF1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4E8A5-8712-499C-A3E1-A5CBFF487BF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BE430B-3ED0-E711-C3A2-D1D40B7A7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7D883-D5D3-E595-44EB-4648E25FD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E4BB-7315-411A-B26A-88DCDECB22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619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4FEA0-F667-67EE-FD44-7C7BB83F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5CBCC4-9C36-2BC1-C431-5806043C3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4E8A5-8712-499C-A3E1-A5CBFF487BF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E028B-1F63-AC67-A61A-356525D4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70280-770F-F29D-E936-E4C4A04F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E4BB-7315-411A-B26A-88DCDECB22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456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5D2C5-2906-7BF2-0C43-40BDCCFB6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4E8A5-8712-499C-A3E1-A5CBFF487BF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C8E7A-D0F8-C65B-B6A9-94060BD2E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6FE56-EC4D-E01F-52EA-6CF7D5C7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E4BB-7315-411A-B26A-88DCDECB22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961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0EF5-2B11-C6B5-FCC2-2E6136DE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D436-94A9-9C3A-AEDB-B5B6A01F9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CD311-11E3-34F2-FE17-9B2068A0E7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4AE08-42CA-1CA4-A52D-64AEFE8C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4E8A5-8712-499C-A3E1-A5CBFF487BF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63575-FF0F-33AB-3F06-31E2E3DAD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E2BE4-75F2-99BA-A874-D5815ACE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E4BB-7315-411A-B26A-88DCDECB22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576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1F42-B35A-49BB-09A8-E322068D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5BE639-E826-2657-C6CA-48708A4AEC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F5A23-C288-66E6-F16F-25C8D2A18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A2CD9-C0EB-2CAF-DB2B-041A5ECD3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4E8A5-8712-499C-A3E1-A5CBFF487BF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2F117-602C-03C7-C1A8-A99859AC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39457-FE0D-6BEC-AC4A-FF46EACC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E4BB-7315-411A-B26A-88DCDECB22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3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279C40-2D4E-7857-B156-B861D731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14341-81EA-F98C-E8DB-7550377F0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D3F4F-7401-4EAF-1B66-644556F6A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4E8A5-8712-499C-A3E1-A5CBFF487BF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D620F-FDB2-E9A7-AD41-B67267F59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CF8FD-ED8C-A146-E6A0-BA4065E9B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BE4BB-7315-411A-B26A-88DCDECB22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65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3D8978-5B43-05E1-7659-8369533E6AE5}"/>
              </a:ext>
            </a:extLst>
          </p:cNvPr>
          <p:cNvSpPr/>
          <p:nvPr/>
        </p:nvSpPr>
        <p:spPr>
          <a:xfrm>
            <a:off x="983895" y="2603541"/>
            <a:ext cx="1022420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ARCHITECTURE OF 8086</a:t>
            </a:r>
          </a:p>
        </p:txBody>
      </p:sp>
    </p:spTree>
    <p:extLst>
      <p:ext uri="{BB962C8B-B14F-4D97-AF65-F5344CB8AC3E}">
        <p14:creationId xmlns:p14="http://schemas.microsoft.com/office/powerpoint/2010/main" val="3463190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E9683-30F5-0DDB-092F-483DCAB7C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04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50229E-404A-B179-D930-515E8A0EF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50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4ABE21-AAFD-26B8-0FA5-7935C6E5C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13800" r="20660" b="30502"/>
          <a:stretch/>
        </p:blipFill>
        <p:spPr>
          <a:xfrm>
            <a:off x="655759" y="325548"/>
            <a:ext cx="4592412" cy="5928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7EFED-C9CF-AC73-CA51-424A8125B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2" t="7694" r="31874" b="17537"/>
          <a:stretch/>
        </p:blipFill>
        <p:spPr>
          <a:xfrm rot="16200000">
            <a:off x="5648800" y="488701"/>
            <a:ext cx="5809791" cy="56021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5E3F25-6E9A-39A0-AE5B-C36806713846}"/>
              </a:ext>
            </a:extLst>
          </p:cNvPr>
          <p:cNvSpPr/>
          <p:nvPr/>
        </p:nvSpPr>
        <p:spPr>
          <a:xfrm>
            <a:off x="326829" y="6221759"/>
            <a:ext cx="423223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I/O WRITE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224520-B413-40E0-CF3C-313A3B8B4454}"/>
              </a:ext>
            </a:extLst>
          </p:cNvPr>
          <p:cNvSpPr/>
          <p:nvPr/>
        </p:nvSpPr>
        <p:spPr>
          <a:xfrm>
            <a:off x="6437577" y="6221759"/>
            <a:ext cx="423223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I/O READ</a:t>
            </a:r>
          </a:p>
        </p:txBody>
      </p:sp>
    </p:spTree>
    <p:extLst>
      <p:ext uri="{BB962C8B-B14F-4D97-AF65-F5344CB8AC3E}">
        <p14:creationId xmlns:p14="http://schemas.microsoft.com/office/powerpoint/2010/main" val="592459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52E6D3-567F-0046-4E10-4029DCACD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6" t="25907" r="17220" b="23798"/>
          <a:stretch/>
        </p:blipFill>
        <p:spPr>
          <a:xfrm rot="10800000">
            <a:off x="381962" y="416688"/>
            <a:ext cx="4838219" cy="5698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0A6A7D-6854-35E3-5DD2-9BAEBB104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6" t="48439" r="11669"/>
          <a:stretch/>
        </p:blipFill>
        <p:spPr>
          <a:xfrm>
            <a:off x="6096000" y="509285"/>
            <a:ext cx="5523596" cy="56061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C746C3-3807-6338-47D1-4733BD9C90F3}"/>
              </a:ext>
            </a:extLst>
          </p:cNvPr>
          <p:cNvSpPr/>
          <p:nvPr/>
        </p:nvSpPr>
        <p:spPr>
          <a:xfrm>
            <a:off x="326829" y="6221759"/>
            <a:ext cx="423223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MEMORY READ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BB80C-D30B-7148-CCA3-3892991C3F2F}"/>
              </a:ext>
            </a:extLst>
          </p:cNvPr>
          <p:cNvSpPr/>
          <p:nvPr/>
        </p:nvSpPr>
        <p:spPr>
          <a:xfrm>
            <a:off x="6741680" y="6221759"/>
            <a:ext cx="423223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MEMORY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WRITE</a:t>
            </a:r>
          </a:p>
        </p:txBody>
      </p:sp>
    </p:spTree>
    <p:extLst>
      <p:ext uri="{BB962C8B-B14F-4D97-AF65-F5344CB8AC3E}">
        <p14:creationId xmlns:p14="http://schemas.microsoft.com/office/powerpoint/2010/main" val="937644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65BF5C-D12C-ADCE-E968-E08285C40161}"/>
              </a:ext>
            </a:extLst>
          </p:cNvPr>
          <p:cNvSpPr/>
          <p:nvPr/>
        </p:nvSpPr>
        <p:spPr>
          <a:xfrm>
            <a:off x="2891534" y="2400177"/>
            <a:ext cx="640893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INTERRUPTS</a:t>
            </a:r>
          </a:p>
        </p:txBody>
      </p:sp>
    </p:spTree>
    <p:extLst>
      <p:ext uri="{BB962C8B-B14F-4D97-AF65-F5344CB8AC3E}">
        <p14:creationId xmlns:p14="http://schemas.microsoft.com/office/powerpoint/2010/main" val="3255983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D540F-084C-331E-B207-3DEA223F8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52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A7574-49AF-6A8F-06D6-300777797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11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812DB-2A3E-4102-1BF3-81A5891ED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15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450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F31D51-E19C-ACBC-68B8-9203A150C742}"/>
              </a:ext>
            </a:extLst>
          </p:cNvPr>
          <p:cNvSpPr/>
          <p:nvPr/>
        </p:nvSpPr>
        <p:spPr>
          <a:xfrm>
            <a:off x="517720" y="1010264"/>
            <a:ext cx="10700886" cy="517064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RISC is a design philosophy aimed at delivering simple but powerful instructions that execute within a single cycle at a high clock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RISC philosophy is implemented with </a:t>
            </a:r>
            <a:r>
              <a:rPr lang="en-US" sz="24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four major design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Instructions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— RISC processors have a reduced number of instruction classes.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These classes provide simple operations that can each execute in 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Pipelines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— The processing of instructions is broken down into smaller units that can be executed in parallel by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Registers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 RISC machines have a large general-purpose register set. Any register can contain either data or an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Load-store architecture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 The processor operates on data held in registers.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Separate load and store instructions transfer data between the register bank and external memory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422003-A20F-4A79-1364-2674400B0DD9}"/>
              </a:ext>
            </a:extLst>
          </p:cNvPr>
          <p:cNvSpPr/>
          <p:nvPr/>
        </p:nvSpPr>
        <p:spPr>
          <a:xfrm>
            <a:off x="2641488" y="401116"/>
            <a:ext cx="747243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RISC DESIGN PHILOSOPHY</a:t>
            </a:r>
          </a:p>
        </p:txBody>
      </p:sp>
    </p:spTree>
    <p:extLst>
      <p:ext uri="{BB962C8B-B14F-4D97-AF65-F5344CB8AC3E}">
        <p14:creationId xmlns:p14="http://schemas.microsoft.com/office/powerpoint/2010/main" val="179879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3DAB42-4A06-8B4A-CBC0-28C93603D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21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C3C03F-A31F-2C7F-21E5-B60B7AEC60FB}"/>
              </a:ext>
            </a:extLst>
          </p:cNvPr>
          <p:cNvSpPr txBox="1"/>
          <p:nvPr/>
        </p:nvSpPr>
        <p:spPr>
          <a:xfrm>
            <a:off x="295951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ARM DESIGN PHILOSOPHY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9277D-E995-0252-E873-64B4544A8154}"/>
              </a:ext>
            </a:extLst>
          </p:cNvPr>
          <p:cNvSpPr/>
          <p:nvPr/>
        </p:nvSpPr>
        <p:spPr>
          <a:xfrm>
            <a:off x="517720" y="1010264"/>
            <a:ext cx="10700886" cy="52629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ARM processor has been speciﬁcally designed to be small to reduce power consumption and extend battery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Single-chip solution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the smaller the area used by the embedded processor, more available space for specialized peripherals.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 code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Incorporated hardware debug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ARM core is </a:t>
            </a:r>
            <a:r>
              <a:rPr lang="en-US" sz="28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 a pure RISC architecture 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because instruction set differs from the pure RISC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 cycle execution for certain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Inline barrel shifter 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leading to more complex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Thumb 16-bit 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instruction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Enhanced instructions 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(DSP Functions)</a:t>
            </a:r>
          </a:p>
        </p:txBody>
      </p:sp>
    </p:spTree>
    <p:extLst>
      <p:ext uri="{BB962C8B-B14F-4D97-AF65-F5344CB8AC3E}">
        <p14:creationId xmlns:p14="http://schemas.microsoft.com/office/powerpoint/2010/main" val="64416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05D02-F864-8620-3946-DF0EE0FD7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87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05FD0-BEE5-5716-948D-E6A919D02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50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B116FA-1BFC-6F34-443F-BF8135F8E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77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308F3-4388-7B12-6522-0A3747A2DDEF}"/>
              </a:ext>
            </a:extLst>
          </p:cNvPr>
          <p:cNvSpPr/>
          <p:nvPr/>
        </p:nvSpPr>
        <p:spPr>
          <a:xfrm>
            <a:off x="234159" y="2583877"/>
            <a:ext cx="117236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ADDRESSING MODES </a:t>
            </a:r>
          </a:p>
        </p:txBody>
      </p:sp>
    </p:spTree>
    <p:extLst>
      <p:ext uri="{BB962C8B-B14F-4D97-AF65-F5344CB8AC3E}">
        <p14:creationId xmlns:p14="http://schemas.microsoft.com/office/powerpoint/2010/main" val="348335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81CFB-F018-CDCA-92FF-EA3C1A9E4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2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FACBF3-CE2E-58E9-BF65-906A4D79C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16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A6FEB4-7542-636E-4EB5-186AB68CC15C}"/>
              </a:ext>
            </a:extLst>
          </p:cNvPr>
          <p:cNvSpPr/>
          <p:nvPr/>
        </p:nvSpPr>
        <p:spPr>
          <a:xfrm>
            <a:off x="153644" y="2967335"/>
            <a:ext cx="118847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MINIMUM MODE AND TIMING DIAGRAM</a:t>
            </a:r>
          </a:p>
        </p:txBody>
      </p:sp>
    </p:spTree>
    <p:extLst>
      <p:ext uri="{BB962C8B-B14F-4D97-AF65-F5344CB8AC3E}">
        <p14:creationId xmlns:p14="http://schemas.microsoft.com/office/powerpoint/2010/main" val="471954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238</Words>
  <Application>Microsoft Office PowerPoint</Application>
  <PresentationFormat>Widescreen</PresentationFormat>
  <Paragraphs>29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Girinath NU</dc:creator>
  <cp:lastModifiedBy>Girinath NU</cp:lastModifiedBy>
  <cp:revision>1</cp:revision>
  <dcterms:created xsi:type="dcterms:W3CDTF">2025-02-11T16:31:25Z</dcterms:created>
  <dcterms:modified xsi:type="dcterms:W3CDTF">2025-02-12T03:17:09Z</dcterms:modified>
</cp:coreProperties>
</file>